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</p:sldIdLst>
  <p:sldSz cx="9418638" cy="2606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/>
    <p:restoredTop sz="94749"/>
  </p:normalViewPr>
  <p:slideViewPr>
    <p:cSldViewPr snapToGrid="0" snapToObjects="1">
      <p:cViewPr varScale="1">
        <p:scale>
          <a:sx n="193" d="100"/>
          <a:sy n="193" d="100"/>
        </p:scale>
        <p:origin x="232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7330" y="426602"/>
            <a:ext cx="7063979" cy="907509"/>
          </a:xfrm>
        </p:spPr>
        <p:txBody>
          <a:bodyPr anchor="b"/>
          <a:lstStyle>
            <a:lvl1pPr algn="ctr">
              <a:defRPr sz="22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7330" y="1369108"/>
            <a:ext cx="7063979" cy="629343"/>
          </a:xfrm>
        </p:spPr>
        <p:txBody>
          <a:bodyPr/>
          <a:lstStyle>
            <a:lvl1pPr marL="0" indent="0" algn="ctr">
              <a:buNone/>
              <a:defRPr sz="912"/>
            </a:lvl1pPr>
            <a:lvl2pPr marL="173782" indent="0" algn="ctr">
              <a:buNone/>
              <a:defRPr sz="760"/>
            </a:lvl2pPr>
            <a:lvl3pPr marL="347563" indent="0" algn="ctr">
              <a:buNone/>
              <a:defRPr sz="684"/>
            </a:lvl3pPr>
            <a:lvl4pPr marL="521345" indent="0" algn="ctr">
              <a:buNone/>
              <a:defRPr sz="608"/>
            </a:lvl4pPr>
            <a:lvl5pPr marL="695127" indent="0" algn="ctr">
              <a:buNone/>
              <a:defRPr sz="608"/>
            </a:lvl5pPr>
            <a:lvl6pPr marL="868909" indent="0" algn="ctr">
              <a:buNone/>
              <a:defRPr sz="608"/>
            </a:lvl6pPr>
            <a:lvl7pPr marL="1042690" indent="0" algn="ctr">
              <a:buNone/>
              <a:defRPr sz="608"/>
            </a:lvl7pPr>
            <a:lvl8pPr marL="1216472" indent="0" algn="ctr">
              <a:buNone/>
              <a:defRPr sz="608"/>
            </a:lvl8pPr>
            <a:lvl9pPr marL="1390254" indent="0" algn="ctr">
              <a:buNone/>
              <a:defRPr sz="6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9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76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0213" y="138781"/>
            <a:ext cx="2030894" cy="2209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7532" y="138781"/>
            <a:ext cx="5974948" cy="2209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0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7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626" y="649859"/>
            <a:ext cx="8123575" cy="1084304"/>
          </a:xfrm>
        </p:spPr>
        <p:txBody>
          <a:bodyPr anchor="b"/>
          <a:lstStyle>
            <a:lvl1pPr>
              <a:defRPr sz="22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626" y="1744421"/>
            <a:ext cx="8123575" cy="570210"/>
          </a:xfrm>
        </p:spPr>
        <p:txBody>
          <a:bodyPr/>
          <a:lstStyle>
            <a:lvl1pPr marL="0" indent="0">
              <a:buNone/>
              <a:defRPr sz="912">
                <a:solidFill>
                  <a:schemeClr val="tx1">
                    <a:tint val="75000"/>
                  </a:schemeClr>
                </a:solidFill>
              </a:defRPr>
            </a:lvl1pPr>
            <a:lvl2pPr marL="173782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2pPr>
            <a:lvl3pPr marL="347563" indent="0">
              <a:buNone/>
              <a:defRPr sz="684">
                <a:solidFill>
                  <a:schemeClr val="tx1">
                    <a:tint val="75000"/>
                  </a:schemeClr>
                </a:solidFill>
              </a:defRPr>
            </a:lvl3pPr>
            <a:lvl4pPr marL="521345" indent="0">
              <a:buNone/>
              <a:defRPr sz="608">
                <a:solidFill>
                  <a:schemeClr val="tx1">
                    <a:tint val="75000"/>
                  </a:schemeClr>
                </a:solidFill>
              </a:defRPr>
            </a:lvl4pPr>
            <a:lvl5pPr marL="695127" indent="0">
              <a:buNone/>
              <a:defRPr sz="608">
                <a:solidFill>
                  <a:schemeClr val="tx1">
                    <a:tint val="75000"/>
                  </a:schemeClr>
                </a:solidFill>
              </a:defRPr>
            </a:lvl5pPr>
            <a:lvl6pPr marL="868909" indent="0">
              <a:buNone/>
              <a:defRPr sz="608">
                <a:solidFill>
                  <a:schemeClr val="tx1">
                    <a:tint val="75000"/>
                  </a:schemeClr>
                </a:solidFill>
              </a:defRPr>
            </a:lvl6pPr>
            <a:lvl7pPr marL="1042690" indent="0">
              <a:buNone/>
              <a:defRPr sz="608">
                <a:solidFill>
                  <a:schemeClr val="tx1">
                    <a:tint val="75000"/>
                  </a:schemeClr>
                </a:solidFill>
              </a:defRPr>
            </a:lvl7pPr>
            <a:lvl8pPr marL="1216472" indent="0">
              <a:buNone/>
              <a:defRPr sz="608">
                <a:solidFill>
                  <a:schemeClr val="tx1">
                    <a:tint val="75000"/>
                  </a:schemeClr>
                </a:solidFill>
              </a:defRPr>
            </a:lvl8pPr>
            <a:lvl9pPr marL="1390254" indent="0">
              <a:buNone/>
              <a:defRPr sz="6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52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531" y="693907"/>
            <a:ext cx="4002921" cy="1653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8186" y="693907"/>
            <a:ext cx="4002921" cy="1653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42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58" y="138781"/>
            <a:ext cx="8123575" cy="5038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759" y="638998"/>
            <a:ext cx="3984525" cy="313163"/>
          </a:xfrm>
        </p:spPr>
        <p:txBody>
          <a:bodyPr anchor="b"/>
          <a:lstStyle>
            <a:lvl1pPr marL="0" indent="0">
              <a:buNone/>
              <a:defRPr sz="912" b="1"/>
            </a:lvl1pPr>
            <a:lvl2pPr marL="173782" indent="0">
              <a:buNone/>
              <a:defRPr sz="760" b="1"/>
            </a:lvl2pPr>
            <a:lvl3pPr marL="347563" indent="0">
              <a:buNone/>
              <a:defRPr sz="684" b="1"/>
            </a:lvl3pPr>
            <a:lvl4pPr marL="521345" indent="0">
              <a:buNone/>
              <a:defRPr sz="608" b="1"/>
            </a:lvl4pPr>
            <a:lvl5pPr marL="695127" indent="0">
              <a:buNone/>
              <a:defRPr sz="608" b="1"/>
            </a:lvl5pPr>
            <a:lvl6pPr marL="868909" indent="0">
              <a:buNone/>
              <a:defRPr sz="608" b="1"/>
            </a:lvl6pPr>
            <a:lvl7pPr marL="1042690" indent="0">
              <a:buNone/>
              <a:defRPr sz="608" b="1"/>
            </a:lvl7pPr>
            <a:lvl8pPr marL="1216472" indent="0">
              <a:buNone/>
              <a:defRPr sz="608" b="1"/>
            </a:lvl8pPr>
            <a:lvl9pPr marL="1390254" indent="0">
              <a:buNone/>
              <a:defRPr sz="6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759" y="952160"/>
            <a:ext cx="3984525" cy="1400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8185" y="638998"/>
            <a:ext cx="4004148" cy="313163"/>
          </a:xfrm>
        </p:spPr>
        <p:txBody>
          <a:bodyPr anchor="b"/>
          <a:lstStyle>
            <a:lvl1pPr marL="0" indent="0">
              <a:buNone/>
              <a:defRPr sz="912" b="1"/>
            </a:lvl1pPr>
            <a:lvl2pPr marL="173782" indent="0">
              <a:buNone/>
              <a:defRPr sz="760" b="1"/>
            </a:lvl2pPr>
            <a:lvl3pPr marL="347563" indent="0">
              <a:buNone/>
              <a:defRPr sz="684" b="1"/>
            </a:lvl3pPr>
            <a:lvl4pPr marL="521345" indent="0">
              <a:buNone/>
              <a:defRPr sz="608" b="1"/>
            </a:lvl4pPr>
            <a:lvl5pPr marL="695127" indent="0">
              <a:buNone/>
              <a:defRPr sz="608" b="1"/>
            </a:lvl5pPr>
            <a:lvl6pPr marL="868909" indent="0">
              <a:buNone/>
              <a:defRPr sz="608" b="1"/>
            </a:lvl6pPr>
            <a:lvl7pPr marL="1042690" indent="0">
              <a:buNone/>
              <a:defRPr sz="608" b="1"/>
            </a:lvl7pPr>
            <a:lvl8pPr marL="1216472" indent="0">
              <a:buNone/>
              <a:defRPr sz="608" b="1"/>
            </a:lvl8pPr>
            <a:lvl9pPr marL="1390254" indent="0">
              <a:buNone/>
              <a:defRPr sz="6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8185" y="952160"/>
            <a:ext cx="4004148" cy="1400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4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9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58" y="173778"/>
            <a:ext cx="3037756" cy="608224"/>
          </a:xfrm>
        </p:spPr>
        <p:txBody>
          <a:bodyPr anchor="b"/>
          <a:lstStyle>
            <a:lvl1pPr>
              <a:defRPr sz="12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4148" y="375313"/>
            <a:ext cx="4768185" cy="1852429"/>
          </a:xfrm>
        </p:spPr>
        <p:txBody>
          <a:bodyPr/>
          <a:lstStyle>
            <a:lvl1pPr>
              <a:defRPr sz="1216"/>
            </a:lvl1pPr>
            <a:lvl2pPr>
              <a:defRPr sz="1064"/>
            </a:lvl2pPr>
            <a:lvl3pPr>
              <a:defRPr sz="912"/>
            </a:lvl3pPr>
            <a:lvl4pPr>
              <a:defRPr sz="760"/>
            </a:lvl4pPr>
            <a:lvl5pPr>
              <a:defRPr sz="760"/>
            </a:lvl5pPr>
            <a:lvl6pPr>
              <a:defRPr sz="760"/>
            </a:lvl6pPr>
            <a:lvl7pPr>
              <a:defRPr sz="760"/>
            </a:lvl7pPr>
            <a:lvl8pPr>
              <a:defRPr sz="760"/>
            </a:lvl8pPr>
            <a:lvl9pPr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8758" y="782003"/>
            <a:ext cx="3037756" cy="1448756"/>
          </a:xfrm>
        </p:spPr>
        <p:txBody>
          <a:bodyPr/>
          <a:lstStyle>
            <a:lvl1pPr marL="0" indent="0">
              <a:buNone/>
              <a:defRPr sz="608"/>
            </a:lvl1pPr>
            <a:lvl2pPr marL="173782" indent="0">
              <a:buNone/>
              <a:defRPr sz="532"/>
            </a:lvl2pPr>
            <a:lvl3pPr marL="347563" indent="0">
              <a:buNone/>
              <a:defRPr sz="456"/>
            </a:lvl3pPr>
            <a:lvl4pPr marL="521345" indent="0">
              <a:buNone/>
              <a:defRPr sz="380"/>
            </a:lvl4pPr>
            <a:lvl5pPr marL="695127" indent="0">
              <a:buNone/>
              <a:defRPr sz="380"/>
            </a:lvl5pPr>
            <a:lvl6pPr marL="868909" indent="0">
              <a:buNone/>
              <a:defRPr sz="380"/>
            </a:lvl6pPr>
            <a:lvl7pPr marL="1042690" indent="0">
              <a:buNone/>
              <a:defRPr sz="380"/>
            </a:lvl7pPr>
            <a:lvl8pPr marL="1216472" indent="0">
              <a:buNone/>
              <a:defRPr sz="380"/>
            </a:lvl8pPr>
            <a:lvl9pPr marL="1390254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2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758" y="173778"/>
            <a:ext cx="3037756" cy="608224"/>
          </a:xfrm>
        </p:spPr>
        <p:txBody>
          <a:bodyPr anchor="b"/>
          <a:lstStyle>
            <a:lvl1pPr>
              <a:defRPr sz="12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04148" y="375313"/>
            <a:ext cx="4768185" cy="1852429"/>
          </a:xfrm>
        </p:spPr>
        <p:txBody>
          <a:bodyPr anchor="t"/>
          <a:lstStyle>
            <a:lvl1pPr marL="0" indent="0">
              <a:buNone/>
              <a:defRPr sz="1216"/>
            </a:lvl1pPr>
            <a:lvl2pPr marL="173782" indent="0">
              <a:buNone/>
              <a:defRPr sz="1064"/>
            </a:lvl2pPr>
            <a:lvl3pPr marL="347563" indent="0">
              <a:buNone/>
              <a:defRPr sz="912"/>
            </a:lvl3pPr>
            <a:lvl4pPr marL="521345" indent="0">
              <a:buNone/>
              <a:defRPr sz="760"/>
            </a:lvl4pPr>
            <a:lvl5pPr marL="695127" indent="0">
              <a:buNone/>
              <a:defRPr sz="760"/>
            </a:lvl5pPr>
            <a:lvl6pPr marL="868909" indent="0">
              <a:buNone/>
              <a:defRPr sz="760"/>
            </a:lvl6pPr>
            <a:lvl7pPr marL="1042690" indent="0">
              <a:buNone/>
              <a:defRPr sz="760"/>
            </a:lvl7pPr>
            <a:lvl8pPr marL="1216472" indent="0">
              <a:buNone/>
              <a:defRPr sz="760"/>
            </a:lvl8pPr>
            <a:lvl9pPr marL="1390254" indent="0">
              <a:buNone/>
              <a:defRPr sz="7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8758" y="782003"/>
            <a:ext cx="3037756" cy="1448756"/>
          </a:xfrm>
        </p:spPr>
        <p:txBody>
          <a:bodyPr/>
          <a:lstStyle>
            <a:lvl1pPr marL="0" indent="0">
              <a:buNone/>
              <a:defRPr sz="608"/>
            </a:lvl1pPr>
            <a:lvl2pPr marL="173782" indent="0">
              <a:buNone/>
              <a:defRPr sz="532"/>
            </a:lvl2pPr>
            <a:lvl3pPr marL="347563" indent="0">
              <a:buNone/>
              <a:defRPr sz="456"/>
            </a:lvl3pPr>
            <a:lvl4pPr marL="521345" indent="0">
              <a:buNone/>
              <a:defRPr sz="380"/>
            </a:lvl4pPr>
            <a:lvl5pPr marL="695127" indent="0">
              <a:buNone/>
              <a:defRPr sz="380"/>
            </a:lvl5pPr>
            <a:lvl6pPr marL="868909" indent="0">
              <a:buNone/>
              <a:defRPr sz="380"/>
            </a:lvl6pPr>
            <a:lvl7pPr marL="1042690" indent="0">
              <a:buNone/>
              <a:defRPr sz="380"/>
            </a:lvl7pPr>
            <a:lvl8pPr marL="1216472" indent="0">
              <a:buNone/>
              <a:defRPr sz="380"/>
            </a:lvl8pPr>
            <a:lvl9pPr marL="1390254" indent="0">
              <a:buNone/>
              <a:defRPr sz="3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9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532" y="138781"/>
            <a:ext cx="8123575" cy="50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532" y="693907"/>
            <a:ext cx="8123575" cy="1653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531" y="2416002"/>
            <a:ext cx="2119194" cy="138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7F9D1-65F3-004A-A66B-4DAD0BEABE20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9924" y="2416002"/>
            <a:ext cx="3178790" cy="138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51913" y="2416002"/>
            <a:ext cx="2119194" cy="138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C5305-928E-6E4D-8712-B2B185401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6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347563" rtl="0" eaLnBrk="1" latinLnBrk="0" hangingPunct="1">
        <a:lnSpc>
          <a:spcPct val="90000"/>
        </a:lnSpc>
        <a:spcBef>
          <a:spcPct val="0"/>
        </a:spcBef>
        <a:buNone/>
        <a:defRPr sz="16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891" indent="-86891" algn="l" defTabSz="347563" rtl="0" eaLnBrk="1" latinLnBrk="0" hangingPunct="1">
        <a:lnSpc>
          <a:spcPct val="90000"/>
        </a:lnSpc>
        <a:spcBef>
          <a:spcPts val="380"/>
        </a:spcBef>
        <a:buFont typeface="Arial" panose="020B0604020202020204" pitchFamily="34" charset="0"/>
        <a:buChar char="•"/>
        <a:defRPr sz="1064" kern="1200">
          <a:solidFill>
            <a:schemeClr val="tx1"/>
          </a:solidFill>
          <a:latin typeface="+mn-lt"/>
          <a:ea typeface="+mn-ea"/>
          <a:cs typeface="+mn-cs"/>
        </a:defRPr>
      </a:lvl1pPr>
      <a:lvl2pPr marL="260673" indent="-86891" algn="l" defTabSz="347563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912" kern="1200">
          <a:solidFill>
            <a:schemeClr val="tx1"/>
          </a:solidFill>
          <a:latin typeface="+mn-lt"/>
          <a:ea typeface="+mn-ea"/>
          <a:cs typeface="+mn-cs"/>
        </a:defRPr>
      </a:lvl2pPr>
      <a:lvl3pPr marL="434454" indent="-86891" algn="l" defTabSz="347563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608236" indent="-86891" algn="l" defTabSz="347563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84" kern="1200">
          <a:solidFill>
            <a:schemeClr val="tx1"/>
          </a:solidFill>
          <a:latin typeface="+mn-lt"/>
          <a:ea typeface="+mn-ea"/>
          <a:cs typeface="+mn-cs"/>
        </a:defRPr>
      </a:lvl4pPr>
      <a:lvl5pPr marL="782018" indent="-86891" algn="l" defTabSz="347563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84" kern="1200">
          <a:solidFill>
            <a:schemeClr val="tx1"/>
          </a:solidFill>
          <a:latin typeface="+mn-lt"/>
          <a:ea typeface="+mn-ea"/>
          <a:cs typeface="+mn-cs"/>
        </a:defRPr>
      </a:lvl5pPr>
      <a:lvl6pPr marL="955799" indent="-86891" algn="l" defTabSz="347563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84" kern="1200">
          <a:solidFill>
            <a:schemeClr val="tx1"/>
          </a:solidFill>
          <a:latin typeface="+mn-lt"/>
          <a:ea typeface="+mn-ea"/>
          <a:cs typeface="+mn-cs"/>
        </a:defRPr>
      </a:lvl6pPr>
      <a:lvl7pPr marL="1129581" indent="-86891" algn="l" defTabSz="347563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84" kern="1200">
          <a:solidFill>
            <a:schemeClr val="tx1"/>
          </a:solidFill>
          <a:latin typeface="+mn-lt"/>
          <a:ea typeface="+mn-ea"/>
          <a:cs typeface="+mn-cs"/>
        </a:defRPr>
      </a:lvl7pPr>
      <a:lvl8pPr marL="1303363" indent="-86891" algn="l" defTabSz="347563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84" kern="1200">
          <a:solidFill>
            <a:schemeClr val="tx1"/>
          </a:solidFill>
          <a:latin typeface="+mn-lt"/>
          <a:ea typeface="+mn-ea"/>
          <a:cs typeface="+mn-cs"/>
        </a:defRPr>
      </a:lvl8pPr>
      <a:lvl9pPr marL="1477145" indent="-86891" algn="l" defTabSz="347563" rtl="0" eaLnBrk="1" latinLnBrk="0" hangingPunct="1">
        <a:lnSpc>
          <a:spcPct val="90000"/>
        </a:lnSpc>
        <a:spcBef>
          <a:spcPts val="190"/>
        </a:spcBef>
        <a:buFont typeface="Arial" panose="020B0604020202020204" pitchFamily="34" charset="0"/>
        <a:buChar char="•"/>
        <a:defRPr sz="6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7563" rtl="0" eaLnBrk="1" latinLnBrk="0" hangingPunct="1">
        <a:defRPr sz="684" kern="1200">
          <a:solidFill>
            <a:schemeClr val="tx1"/>
          </a:solidFill>
          <a:latin typeface="+mn-lt"/>
          <a:ea typeface="+mn-ea"/>
          <a:cs typeface="+mn-cs"/>
        </a:defRPr>
      </a:lvl1pPr>
      <a:lvl2pPr marL="173782" algn="l" defTabSz="347563" rtl="0" eaLnBrk="1" latinLnBrk="0" hangingPunct="1">
        <a:defRPr sz="684" kern="1200">
          <a:solidFill>
            <a:schemeClr val="tx1"/>
          </a:solidFill>
          <a:latin typeface="+mn-lt"/>
          <a:ea typeface="+mn-ea"/>
          <a:cs typeface="+mn-cs"/>
        </a:defRPr>
      </a:lvl2pPr>
      <a:lvl3pPr marL="347563" algn="l" defTabSz="347563" rtl="0" eaLnBrk="1" latinLnBrk="0" hangingPunct="1">
        <a:defRPr sz="684" kern="1200">
          <a:solidFill>
            <a:schemeClr val="tx1"/>
          </a:solidFill>
          <a:latin typeface="+mn-lt"/>
          <a:ea typeface="+mn-ea"/>
          <a:cs typeface="+mn-cs"/>
        </a:defRPr>
      </a:lvl3pPr>
      <a:lvl4pPr marL="521345" algn="l" defTabSz="347563" rtl="0" eaLnBrk="1" latinLnBrk="0" hangingPunct="1">
        <a:defRPr sz="684" kern="1200">
          <a:solidFill>
            <a:schemeClr val="tx1"/>
          </a:solidFill>
          <a:latin typeface="+mn-lt"/>
          <a:ea typeface="+mn-ea"/>
          <a:cs typeface="+mn-cs"/>
        </a:defRPr>
      </a:lvl4pPr>
      <a:lvl5pPr marL="695127" algn="l" defTabSz="347563" rtl="0" eaLnBrk="1" latinLnBrk="0" hangingPunct="1">
        <a:defRPr sz="684" kern="1200">
          <a:solidFill>
            <a:schemeClr val="tx1"/>
          </a:solidFill>
          <a:latin typeface="+mn-lt"/>
          <a:ea typeface="+mn-ea"/>
          <a:cs typeface="+mn-cs"/>
        </a:defRPr>
      </a:lvl5pPr>
      <a:lvl6pPr marL="868909" algn="l" defTabSz="347563" rtl="0" eaLnBrk="1" latinLnBrk="0" hangingPunct="1">
        <a:defRPr sz="684" kern="1200">
          <a:solidFill>
            <a:schemeClr val="tx1"/>
          </a:solidFill>
          <a:latin typeface="+mn-lt"/>
          <a:ea typeface="+mn-ea"/>
          <a:cs typeface="+mn-cs"/>
        </a:defRPr>
      </a:lvl6pPr>
      <a:lvl7pPr marL="1042690" algn="l" defTabSz="347563" rtl="0" eaLnBrk="1" latinLnBrk="0" hangingPunct="1">
        <a:defRPr sz="684" kern="1200">
          <a:solidFill>
            <a:schemeClr val="tx1"/>
          </a:solidFill>
          <a:latin typeface="+mn-lt"/>
          <a:ea typeface="+mn-ea"/>
          <a:cs typeface="+mn-cs"/>
        </a:defRPr>
      </a:lvl7pPr>
      <a:lvl8pPr marL="1216472" algn="l" defTabSz="347563" rtl="0" eaLnBrk="1" latinLnBrk="0" hangingPunct="1">
        <a:defRPr sz="684" kern="1200">
          <a:solidFill>
            <a:schemeClr val="tx1"/>
          </a:solidFill>
          <a:latin typeface="+mn-lt"/>
          <a:ea typeface="+mn-ea"/>
          <a:cs typeface="+mn-cs"/>
        </a:defRPr>
      </a:lvl8pPr>
      <a:lvl9pPr marL="1390254" algn="l" defTabSz="347563" rtl="0" eaLnBrk="1" latinLnBrk="0" hangingPunct="1">
        <a:defRPr sz="6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3E2CF2D-821E-4F43-99F8-E1C0A758CB2A}"/>
              </a:ext>
            </a:extLst>
          </p:cNvPr>
          <p:cNvSpPr/>
          <p:nvPr/>
        </p:nvSpPr>
        <p:spPr>
          <a:xfrm>
            <a:off x="56765" y="25578"/>
            <a:ext cx="9284124" cy="2538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8C0B8-E060-7949-BAC3-D48F6F2D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6" y="135068"/>
            <a:ext cx="3060660" cy="20328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4F088-9250-654F-9CC4-51AEE5D52AAA}"/>
              </a:ext>
            </a:extLst>
          </p:cNvPr>
          <p:cNvSpPr txBox="1"/>
          <p:nvPr/>
        </p:nvSpPr>
        <p:spPr>
          <a:xfrm>
            <a:off x="3364830" y="426283"/>
            <a:ext cx="2656496" cy="1450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Question:</a:t>
            </a:r>
          </a:p>
          <a:p>
            <a:pPr>
              <a:lnSpc>
                <a:spcPct val="150000"/>
              </a:lnSpc>
            </a:pPr>
            <a:r>
              <a:rPr lang="en-US" sz="1400" i="1" dirty="0">
                <a:latin typeface="Avenir Next" panose="020B0503020202020204" pitchFamily="34" charset="0"/>
              </a:rPr>
              <a:t>    What is the person playing ?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venir Next" panose="020B0503020202020204" pitchFamily="34" charset="0"/>
              </a:rPr>
              <a:t>Answer: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venir Next" panose="020B0503020202020204" pitchFamily="34" charset="0"/>
              </a:rPr>
              <a:t>    </a:t>
            </a:r>
            <a:r>
              <a:rPr lang="en-US" sz="1400" i="1" dirty="0">
                <a:latin typeface="Avenir Next" panose="020B0503020202020204" pitchFamily="34" charset="0"/>
              </a:rPr>
              <a:t>Tennis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A6643C-5D15-AE4F-BEA8-24D92D332F83}"/>
              </a:ext>
            </a:extLst>
          </p:cNvPr>
          <p:cNvGrpSpPr/>
          <p:nvPr/>
        </p:nvGrpSpPr>
        <p:grpSpPr>
          <a:xfrm>
            <a:off x="6150130" y="135068"/>
            <a:ext cx="3060660" cy="2032827"/>
            <a:chOff x="5174606" y="3879242"/>
            <a:chExt cx="3060660" cy="20328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2DCA9F-BA9E-9249-9AFA-1E4ED05AB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4606" y="3879242"/>
              <a:ext cx="3060660" cy="2032827"/>
            </a:xfrm>
            <a:prstGeom prst="rect">
              <a:avLst/>
            </a:prstGeom>
          </p:spPr>
        </p:pic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38CB075-5E66-4D40-A9EB-6CC27F3545EE}"/>
                </a:ext>
              </a:extLst>
            </p:cNvPr>
            <p:cNvSpPr/>
            <p:nvPr/>
          </p:nvSpPr>
          <p:spPr>
            <a:xfrm>
              <a:off x="5174606" y="3879242"/>
              <a:ext cx="3060660" cy="2032827"/>
            </a:xfrm>
            <a:custGeom>
              <a:avLst/>
              <a:gdLst>
                <a:gd name="connsiteX0" fmla="*/ 1530330 w 3060660"/>
                <a:gd name="connsiteY0" fmla="*/ 666789 h 2032827"/>
                <a:gd name="connsiteX1" fmla="*/ 1355518 w 3060660"/>
                <a:gd name="connsiteY1" fmla="*/ 841601 h 2032827"/>
                <a:gd name="connsiteX2" fmla="*/ 1530330 w 3060660"/>
                <a:gd name="connsiteY2" fmla="*/ 1016413 h 2032827"/>
                <a:gd name="connsiteX3" fmla="*/ 1705142 w 3060660"/>
                <a:gd name="connsiteY3" fmla="*/ 841601 h 2032827"/>
                <a:gd name="connsiteX4" fmla="*/ 1530330 w 3060660"/>
                <a:gd name="connsiteY4" fmla="*/ 666789 h 2032827"/>
                <a:gd name="connsiteX5" fmla="*/ 477641 w 3060660"/>
                <a:gd name="connsiteY5" fmla="*/ 656899 h 2032827"/>
                <a:gd name="connsiteX6" fmla="*/ 284900 w 3060660"/>
                <a:gd name="connsiteY6" fmla="*/ 1082723 h 2032827"/>
                <a:gd name="connsiteX7" fmla="*/ 477641 w 3060660"/>
                <a:gd name="connsiteY7" fmla="*/ 1508547 h 2032827"/>
                <a:gd name="connsiteX8" fmla="*/ 670382 w 3060660"/>
                <a:gd name="connsiteY8" fmla="*/ 1082723 h 2032827"/>
                <a:gd name="connsiteX9" fmla="*/ 477641 w 3060660"/>
                <a:gd name="connsiteY9" fmla="*/ 656899 h 2032827"/>
                <a:gd name="connsiteX10" fmla="*/ 0 w 3060660"/>
                <a:gd name="connsiteY10" fmla="*/ 0 h 2032827"/>
                <a:gd name="connsiteX11" fmla="*/ 3060660 w 3060660"/>
                <a:gd name="connsiteY11" fmla="*/ 0 h 2032827"/>
                <a:gd name="connsiteX12" fmla="*/ 3060660 w 3060660"/>
                <a:gd name="connsiteY12" fmla="*/ 2032827 h 2032827"/>
                <a:gd name="connsiteX13" fmla="*/ 0 w 3060660"/>
                <a:gd name="connsiteY13" fmla="*/ 2032827 h 203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60660" h="2032827">
                  <a:moveTo>
                    <a:pt x="1530330" y="666789"/>
                  </a:moveTo>
                  <a:cubicBezTo>
                    <a:pt x="1433784" y="666789"/>
                    <a:pt x="1355518" y="745055"/>
                    <a:pt x="1355518" y="841601"/>
                  </a:cubicBezTo>
                  <a:cubicBezTo>
                    <a:pt x="1355518" y="938147"/>
                    <a:pt x="1433784" y="1016413"/>
                    <a:pt x="1530330" y="1016413"/>
                  </a:cubicBezTo>
                  <a:cubicBezTo>
                    <a:pt x="1626876" y="1016413"/>
                    <a:pt x="1705142" y="938147"/>
                    <a:pt x="1705142" y="841601"/>
                  </a:cubicBezTo>
                  <a:cubicBezTo>
                    <a:pt x="1705142" y="745055"/>
                    <a:pt x="1626876" y="666789"/>
                    <a:pt x="1530330" y="666789"/>
                  </a:cubicBezTo>
                  <a:close/>
                  <a:moveTo>
                    <a:pt x="477641" y="656899"/>
                  </a:moveTo>
                  <a:cubicBezTo>
                    <a:pt x="371193" y="656899"/>
                    <a:pt x="284900" y="847547"/>
                    <a:pt x="284900" y="1082723"/>
                  </a:cubicBezTo>
                  <a:cubicBezTo>
                    <a:pt x="284900" y="1317899"/>
                    <a:pt x="371193" y="1508547"/>
                    <a:pt x="477641" y="1508547"/>
                  </a:cubicBezTo>
                  <a:cubicBezTo>
                    <a:pt x="584089" y="1508547"/>
                    <a:pt x="670382" y="1317899"/>
                    <a:pt x="670382" y="1082723"/>
                  </a:cubicBezTo>
                  <a:cubicBezTo>
                    <a:pt x="670382" y="847547"/>
                    <a:pt x="584089" y="656899"/>
                    <a:pt x="477641" y="656899"/>
                  </a:cubicBezTo>
                  <a:close/>
                  <a:moveTo>
                    <a:pt x="0" y="0"/>
                  </a:moveTo>
                  <a:lnTo>
                    <a:pt x="3060660" y="0"/>
                  </a:lnTo>
                  <a:lnTo>
                    <a:pt x="3060660" y="2032827"/>
                  </a:lnTo>
                  <a:lnTo>
                    <a:pt x="0" y="2032827"/>
                  </a:lnTo>
                  <a:close/>
                </a:path>
              </a:pathLst>
            </a:custGeom>
            <a:solidFill>
              <a:schemeClr val="tx1">
                <a:alpha val="5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CD540E-279B-4D49-8E9F-383469EB84D3}"/>
              </a:ext>
            </a:extLst>
          </p:cNvPr>
          <p:cNvSpPr txBox="1"/>
          <p:nvPr/>
        </p:nvSpPr>
        <p:spPr>
          <a:xfrm>
            <a:off x="999413" y="2256307"/>
            <a:ext cx="1412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venir Next" panose="020B0503020202020204" pitchFamily="34" charset="0"/>
              </a:rPr>
              <a:t>Original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D81A15-7F42-C64E-8E5B-944334953DE1}"/>
              </a:ext>
            </a:extLst>
          </p:cNvPr>
          <p:cNvSpPr txBox="1"/>
          <p:nvPr/>
        </p:nvSpPr>
        <p:spPr>
          <a:xfrm>
            <a:off x="6339677" y="2256306"/>
            <a:ext cx="2681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venir Next" panose="020B0503020202020204" pitchFamily="34" charset="0"/>
              </a:rPr>
              <a:t>Regions that reveal the answer</a:t>
            </a:r>
          </a:p>
        </p:txBody>
      </p:sp>
    </p:spTree>
    <p:extLst>
      <p:ext uri="{BB962C8B-B14F-4D97-AF65-F5344CB8AC3E}">
        <p14:creationId xmlns:p14="http://schemas.microsoft.com/office/powerpoint/2010/main" val="2151099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</TotalTime>
  <Words>20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3</cp:revision>
  <dcterms:created xsi:type="dcterms:W3CDTF">2019-06-06T21:30:39Z</dcterms:created>
  <dcterms:modified xsi:type="dcterms:W3CDTF">2019-06-07T00:48:44Z</dcterms:modified>
</cp:coreProperties>
</file>